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7" r:id="rId2"/>
    <p:sldId id="256" r:id="rId3"/>
    <p:sldId id="264" r:id="rId4"/>
    <p:sldId id="265" r:id="rId5"/>
    <p:sldId id="260" r:id="rId6"/>
    <p:sldId id="257" r:id="rId7"/>
    <p:sldId id="261" r:id="rId8"/>
    <p:sldId id="262" r:id="rId9"/>
    <p:sldId id="258" r:id="rId10"/>
    <p:sldId id="259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0B43"/>
    <a:srgbClr val="E6C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64" autoAdjust="0"/>
  </p:normalViewPr>
  <p:slideViewPr>
    <p:cSldViewPr snapToGrid="0">
      <p:cViewPr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A2296B-68FA-4263-9327-5BBB4382D4B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71A1794D-9387-4E78-BFED-643DB94D9661}">
      <dgm:prSet phldrT="[Texto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MX" sz="2300" dirty="0" smtClean="0"/>
            <a:t>UX</a:t>
          </a:r>
          <a:endParaRPr lang="es-MX" sz="2300" dirty="0"/>
        </a:p>
      </dgm:t>
    </dgm:pt>
    <dgm:pt modelId="{B616BAE9-969D-4A13-A4D4-25AA8CC9B913}" type="parTrans" cxnId="{D9CE8073-6242-4ADA-9626-61D1AD41124D}">
      <dgm:prSet/>
      <dgm:spPr/>
      <dgm:t>
        <a:bodyPr/>
        <a:lstStyle/>
        <a:p>
          <a:endParaRPr lang="es-MX"/>
        </a:p>
      </dgm:t>
    </dgm:pt>
    <dgm:pt modelId="{9A44482A-0FF0-4588-B445-5C6F6741D767}" type="sibTrans" cxnId="{D9CE8073-6242-4ADA-9626-61D1AD41124D}">
      <dgm:prSet/>
      <dgm:spPr/>
      <dgm:t>
        <a:bodyPr/>
        <a:lstStyle/>
        <a:p>
          <a:endParaRPr lang="es-MX"/>
        </a:p>
      </dgm:t>
    </dgm:pt>
    <dgm:pt modelId="{287222C8-3C4F-4387-9C30-225A375B397C}">
      <dgm:prSet phldrT="[Texto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s-MX" sz="3200" b="0" i="0" dirty="0" smtClean="0"/>
            <a:t>Gente, felicidad, resolución de problemas, entender necesidades, amor, eficiencia, entretenimiento, placer, deleitar, sonrisas, alma, calidez, personalidad, alegría, satisfacción, gratificación, exaltación, euforia, conveniencia, eficacia </a:t>
          </a:r>
          <a:endParaRPr lang="es-MX" sz="3200" dirty="0"/>
        </a:p>
      </dgm:t>
    </dgm:pt>
    <dgm:pt modelId="{45DE2BE0-5482-41BB-A713-52BDB6962EFC}" type="parTrans" cxnId="{92B32591-4C1B-4BA9-8A20-08CAA52ECB06}">
      <dgm:prSet/>
      <dgm:spPr/>
      <dgm:t>
        <a:bodyPr/>
        <a:lstStyle/>
        <a:p>
          <a:endParaRPr lang="es-MX"/>
        </a:p>
      </dgm:t>
    </dgm:pt>
    <dgm:pt modelId="{7F419B8E-70A0-4AAA-9C5E-DE9D46A1039F}" type="sibTrans" cxnId="{92B32591-4C1B-4BA9-8A20-08CAA52ECB06}">
      <dgm:prSet/>
      <dgm:spPr/>
      <dgm:t>
        <a:bodyPr/>
        <a:lstStyle/>
        <a:p>
          <a:endParaRPr lang="es-MX"/>
        </a:p>
      </dgm:t>
    </dgm:pt>
    <dgm:pt modelId="{BE74BE28-C555-4581-9617-472B253D776C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MX" dirty="0" smtClean="0"/>
            <a:t>UI</a:t>
          </a:r>
          <a:endParaRPr lang="es-MX" dirty="0"/>
        </a:p>
      </dgm:t>
    </dgm:pt>
    <dgm:pt modelId="{8D6B70E9-51DE-448C-B1D6-119E033F7D59}" type="parTrans" cxnId="{69AB54A9-FE4C-4B79-9EE3-40F30E766E5D}">
      <dgm:prSet/>
      <dgm:spPr/>
      <dgm:t>
        <a:bodyPr/>
        <a:lstStyle/>
        <a:p>
          <a:endParaRPr lang="es-MX"/>
        </a:p>
      </dgm:t>
    </dgm:pt>
    <dgm:pt modelId="{CC0DFDC5-1C21-46C4-8175-E1EB392E6B58}" type="sibTrans" cxnId="{69AB54A9-FE4C-4B79-9EE3-40F30E766E5D}">
      <dgm:prSet/>
      <dgm:spPr/>
      <dgm:t>
        <a:bodyPr/>
        <a:lstStyle/>
        <a:p>
          <a:endParaRPr lang="es-MX"/>
        </a:p>
      </dgm:t>
    </dgm:pt>
    <dgm:pt modelId="{B257C986-C481-4E32-9262-52561C1BCBD8}">
      <dgm:prSet phldrT="[Texto]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s-MX" b="0" i="0" dirty="0" smtClean="0">
              <a:solidFill>
                <a:sysClr val="windowText" lastClr="000000"/>
              </a:solidFill>
            </a:rPr>
            <a:t>Navegación, </a:t>
          </a:r>
          <a:r>
            <a:rPr lang="es-MX" b="0" i="0" dirty="0" err="1" smtClean="0">
              <a:solidFill>
                <a:sysClr val="windowText" lastClr="000000"/>
              </a:solidFill>
            </a:rPr>
            <a:t>subnavegación</a:t>
          </a:r>
          <a:r>
            <a:rPr lang="es-MX" b="0" i="0" dirty="0" smtClean="0">
              <a:solidFill>
                <a:sysClr val="windowText" lastClr="000000"/>
              </a:solidFill>
            </a:rPr>
            <a:t>, menús, desplegables, botones, enlaces / ligas / links, ventanas, esquinas redondeadas, sombreado, mensajes de error, alertas, actualizaciones, </a:t>
          </a:r>
          <a:r>
            <a:rPr lang="es-MX" b="0" i="0" dirty="0" err="1" smtClean="0">
              <a:solidFill>
                <a:sysClr val="windowText" lastClr="000000"/>
              </a:solidFill>
            </a:rPr>
            <a:t>checkboxes</a:t>
          </a:r>
          <a:r>
            <a:rPr lang="es-MX" b="0" i="0" dirty="0" smtClean="0">
              <a:solidFill>
                <a:sysClr val="windowText" lastClr="000000"/>
              </a:solidFill>
            </a:rPr>
            <a:t>, campos de contraseña, campos de búsqueda, entradas de texto </a:t>
          </a:r>
          <a:r>
            <a:rPr lang="es-MX" b="0" i="0" dirty="0" smtClean="0">
              <a:solidFill>
                <a:sysClr val="windowText" lastClr="000000"/>
              </a:solidFill>
            </a:rPr>
            <a:t>selectores de radio, áreas de texto, estados de </a:t>
          </a:r>
          <a:r>
            <a:rPr lang="es-MX" b="0" i="0" dirty="0" err="1" smtClean="0">
              <a:solidFill>
                <a:sysClr val="windowText" lastClr="000000"/>
              </a:solidFill>
            </a:rPr>
            <a:t>hover</a:t>
          </a:r>
          <a:r>
            <a:rPr lang="es-MX" b="0" i="0" dirty="0" smtClean="0">
              <a:solidFill>
                <a:sysClr val="windowText" lastClr="000000"/>
              </a:solidFill>
            </a:rPr>
            <a:t>, estados de selección, estados presionados, información sobre herramientas, ETC..</a:t>
          </a:r>
          <a:endParaRPr lang="es-MX" dirty="0">
            <a:solidFill>
              <a:sysClr val="windowText" lastClr="000000"/>
            </a:solidFill>
          </a:endParaRPr>
        </a:p>
      </dgm:t>
    </dgm:pt>
    <dgm:pt modelId="{0175957B-877A-4360-9C16-7401C18936F9}" type="parTrans" cxnId="{B8E2709D-C74F-4B28-9CB0-6ADA4A11ED15}">
      <dgm:prSet/>
      <dgm:spPr/>
      <dgm:t>
        <a:bodyPr/>
        <a:lstStyle/>
        <a:p>
          <a:endParaRPr lang="es-MX"/>
        </a:p>
      </dgm:t>
    </dgm:pt>
    <dgm:pt modelId="{93161A89-8429-480B-8D76-E939432499BB}" type="sibTrans" cxnId="{B8E2709D-C74F-4B28-9CB0-6ADA4A11ED15}">
      <dgm:prSet/>
      <dgm:spPr/>
      <dgm:t>
        <a:bodyPr/>
        <a:lstStyle/>
        <a:p>
          <a:endParaRPr lang="es-MX"/>
        </a:p>
      </dgm:t>
    </dgm:pt>
    <dgm:pt modelId="{0F7271F3-991B-43C0-A144-7CBFCA2F6051}" type="pres">
      <dgm:prSet presAssocID="{E9A2296B-68FA-4263-9327-5BBB4382D4B3}" presName="vert0" presStyleCnt="0">
        <dgm:presLayoutVars>
          <dgm:dir/>
          <dgm:animOne val="branch"/>
          <dgm:animLvl val="lvl"/>
        </dgm:presLayoutVars>
      </dgm:prSet>
      <dgm:spPr/>
    </dgm:pt>
    <dgm:pt modelId="{21116568-E8B4-4854-898D-425A4C760755}" type="pres">
      <dgm:prSet presAssocID="{71A1794D-9387-4E78-BFED-643DB94D9661}" presName="thickLine" presStyleLbl="alignNode1" presStyleIdx="0" presStyleCnt="2"/>
      <dgm:spPr/>
    </dgm:pt>
    <dgm:pt modelId="{B33F489C-3A53-464A-B833-EEE78EB900C1}" type="pres">
      <dgm:prSet presAssocID="{71A1794D-9387-4E78-BFED-643DB94D9661}" presName="horz1" presStyleCnt="0"/>
      <dgm:spPr/>
    </dgm:pt>
    <dgm:pt modelId="{1EEB68E4-A4C5-4B14-9091-88FBDE9FA8B6}" type="pres">
      <dgm:prSet presAssocID="{71A1794D-9387-4E78-BFED-643DB94D9661}" presName="tx1" presStyleLbl="revTx" presStyleIdx="0" presStyleCnt="4"/>
      <dgm:spPr/>
    </dgm:pt>
    <dgm:pt modelId="{822C07EF-D066-46CB-867A-F56288501241}" type="pres">
      <dgm:prSet presAssocID="{71A1794D-9387-4E78-BFED-643DB94D9661}" presName="vert1" presStyleCnt="0"/>
      <dgm:spPr/>
    </dgm:pt>
    <dgm:pt modelId="{0ED0CE97-9654-41B7-AFDC-A47D78AC0211}" type="pres">
      <dgm:prSet presAssocID="{287222C8-3C4F-4387-9C30-225A375B397C}" presName="vertSpace2a" presStyleCnt="0"/>
      <dgm:spPr/>
    </dgm:pt>
    <dgm:pt modelId="{CA774E5B-F444-48ED-9672-6EDC09059439}" type="pres">
      <dgm:prSet presAssocID="{287222C8-3C4F-4387-9C30-225A375B397C}" presName="horz2" presStyleCnt="0"/>
      <dgm:spPr/>
    </dgm:pt>
    <dgm:pt modelId="{256E4624-515B-41E7-87DB-088F68FEFC5E}" type="pres">
      <dgm:prSet presAssocID="{287222C8-3C4F-4387-9C30-225A375B397C}" presName="horzSpace2" presStyleCnt="0"/>
      <dgm:spPr/>
    </dgm:pt>
    <dgm:pt modelId="{C6A15508-AC73-4B2E-A30D-CDBFB266A034}" type="pres">
      <dgm:prSet presAssocID="{287222C8-3C4F-4387-9C30-225A375B397C}" presName="tx2" presStyleLbl="revTx" presStyleIdx="1" presStyleCnt="4"/>
      <dgm:spPr/>
    </dgm:pt>
    <dgm:pt modelId="{91AC7215-3FBE-4CB1-AB52-CFC87E4BFDAF}" type="pres">
      <dgm:prSet presAssocID="{287222C8-3C4F-4387-9C30-225A375B397C}" presName="vert2" presStyleCnt="0"/>
      <dgm:spPr/>
    </dgm:pt>
    <dgm:pt modelId="{BCB5B3D7-FCC7-4E2C-9F21-B0E8BC9A2B17}" type="pres">
      <dgm:prSet presAssocID="{287222C8-3C4F-4387-9C30-225A375B397C}" presName="thinLine2b" presStyleLbl="callout" presStyleIdx="0" presStyleCnt="2"/>
      <dgm:spPr/>
    </dgm:pt>
    <dgm:pt modelId="{3C70A5A2-F6A2-4F34-AD99-668A186AA1AA}" type="pres">
      <dgm:prSet presAssocID="{287222C8-3C4F-4387-9C30-225A375B397C}" presName="vertSpace2b" presStyleCnt="0"/>
      <dgm:spPr/>
    </dgm:pt>
    <dgm:pt modelId="{30449E3A-3587-41D6-A366-C98FEF7F0E06}" type="pres">
      <dgm:prSet presAssocID="{BE74BE28-C555-4581-9617-472B253D776C}" presName="thickLine" presStyleLbl="alignNode1" presStyleIdx="1" presStyleCnt="2"/>
      <dgm:spPr/>
    </dgm:pt>
    <dgm:pt modelId="{08100302-C341-4B85-AC84-F1B33F85AE04}" type="pres">
      <dgm:prSet presAssocID="{BE74BE28-C555-4581-9617-472B253D776C}" presName="horz1" presStyleCnt="0"/>
      <dgm:spPr/>
    </dgm:pt>
    <dgm:pt modelId="{D29EAEC7-F799-4CD1-8107-75766C0831ED}" type="pres">
      <dgm:prSet presAssocID="{BE74BE28-C555-4581-9617-472B253D776C}" presName="tx1" presStyleLbl="revTx" presStyleIdx="2" presStyleCnt="4"/>
      <dgm:spPr/>
    </dgm:pt>
    <dgm:pt modelId="{D1021DEC-A4E3-4C6B-B7B5-2ABAE1EA6E0E}" type="pres">
      <dgm:prSet presAssocID="{BE74BE28-C555-4581-9617-472B253D776C}" presName="vert1" presStyleCnt="0"/>
      <dgm:spPr/>
    </dgm:pt>
    <dgm:pt modelId="{EDCD4F90-74A6-4DB3-8148-D0D13127552A}" type="pres">
      <dgm:prSet presAssocID="{B257C986-C481-4E32-9262-52561C1BCBD8}" presName="vertSpace2a" presStyleCnt="0"/>
      <dgm:spPr/>
    </dgm:pt>
    <dgm:pt modelId="{5D434A99-85BE-4A31-87BA-10758BD252CD}" type="pres">
      <dgm:prSet presAssocID="{B257C986-C481-4E32-9262-52561C1BCBD8}" presName="horz2" presStyleCnt="0"/>
      <dgm:spPr/>
    </dgm:pt>
    <dgm:pt modelId="{155E912D-51B7-4FB9-8F55-AC8F92077A8D}" type="pres">
      <dgm:prSet presAssocID="{B257C986-C481-4E32-9262-52561C1BCBD8}" presName="horzSpace2" presStyleCnt="0"/>
      <dgm:spPr/>
    </dgm:pt>
    <dgm:pt modelId="{FC070C5D-2BA9-4DFA-B1FD-5B598A73297B}" type="pres">
      <dgm:prSet presAssocID="{B257C986-C481-4E32-9262-52561C1BCBD8}" presName="tx2" presStyleLbl="revTx" presStyleIdx="3" presStyleCnt="4"/>
      <dgm:spPr/>
    </dgm:pt>
    <dgm:pt modelId="{E0CED74F-E1B8-469F-AEC4-CBB9B7D99D0C}" type="pres">
      <dgm:prSet presAssocID="{B257C986-C481-4E32-9262-52561C1BCBD8}" presName="vert2" presStyleCnt="0"/>
      <dgm:spPr/>
    </dgm:pt>
    <dgm:pt modelId="{29C87DA5-1995-4600-B738-52D6B4CD8A51}" type="pres">
      <dgm:prSet presAssocID="{B257C986-C481-4E32-9262-52561C1BCBD8}" presName="thinLine2b" presStyleLbl="callout" presStyleIdx="1" presStyleCnt="2"/>
      <dgm:spPr/>
    </dgm:pt>
    <dgm:pt modelId="{D0146D9B-ED80-4815-BEBD-BCD5FD88A932}" type="pres">
      <dgm:prSet presAssocID="{B257C986-C481-4E32-9262-52561C1BCBD8}" presName="vertSpace2b" presStyleCnt="0"/>
      <dgm:spPr/>
    </dgm:pt>
  </dgm:ptLst>
  <dgm:cxnLst>
    <dgm:cxn modelId="{69AB54A9-FE4C-4B79-9EE3-40F30E766E5D}" srcId="{E9A2296B-68FA-4263-9327-5BBB4382D4B3}" destId="{BE74BE28-C555-4581-9617-472B253D776C}" srcOrd="1" destOrd="0" parTransId="{8D6B70E9-51DE-448C-B1D6-119E033F7D59}" sibTransId="{CC0DFDC5-1C21-46C4-8175-E1EB392E6B58}"/>
    <dgm:cxn modelId="{F169D138-C015-439C-AFD5-0BEEBA1950C8}" type="presOf" srcId="{71A1794D-9387-4E78-BFED-643DB94D9661}" destId="{1EEB68E4-A4C5-4B14-9091-88FBDE9FA8B6}" srcOrd="0" destOrd="0" presId="urn:microsoft.com/office/officeart/2008/layout/LinedList"/>
    <dgm:cxn modelId="{1EE52750-7F9F-4DC5-AD9A-1E141316499F}" type="presOf" srcId="{287222C8-3C4F-4387-9C30-225A375B397C}" destId="{C6A15508-AC73-4B2E-A30D-CDBFB266A034}" srcOrd="0" destOrd="0" presId="urn:microsoft.com/office/officeart/2008/layout/LinedList"/>
    <dgm:cxn modelId="{C2FE5674-BC0C-4651-BEBD-2834CE33A7A0}" type="presOf" srcId="{B257C986-C481-4E32-9262-52561C1BCBD8}" destId="{FC070C5D-2BA9-4DFA-B1FD-5B598A73297B}" srcOrd="0" destOrd="0" presId="urn:microsoft.com/office/officeart/2008/layout/LinedList"/>
    <dgm:cxn modelId="{67E84931-6D82-4716-9C34-8B565D0C78FD}" type="presOf" srcId="{E9A2296B-68FA-4263-9327-5BBB4382D4B3}" destId="{0F7271F3-991B-43C0-A144-7CBFCA2F6051}" srcOrd="0" destOrd="0" presId="urn:microsoft.com/office/officeart/2008/layout/LinedList"/>
    <dgm:cxn modelId="{B8E2709D-C74F-4B28-9CB0-6ADA4A11ED15}" srcId="{BE74BE28-C555-4581-9617-472B253D776C}" destId="{B257C986-C481-4E32-9262-52561C1BCBD8}" srcOrd="0" destOrd="0" parTransId="{0175957B-877A-4360-9C16-7401C18936F9}" sibTransId="{93161A89-8429-480B-8D76-E939432499BB}"/>
    <dgm:cxn modelId="{D9CE8073-6242-4ADA-9626-61D1AD41124D}" srcId="{E9A2296B-68FA-4263-9327-5BBB4382D4B3}" destId="{71A1794D-9387-4E78-BFED-643DB94D9661}" srcOrd="0" destOrd="0" parTransId="{B616BAE9-969D-4A13-A4D4-25AA8CC9B913}" sibTransId="{9A44482A-0FF0-4588-B445-5C6F6741D767}"/>
    <dgm:cxn modelId="{96C61D36-371F-4D1B-A03B-31EBAAA83B20}" type="presOf" srcId="{BE74BE28-C555-4581-9617-472B253D776C}" destId="{D29EAEC7-F799-4CD1-8107-75766C0831ED}" srcOrd="0" destOrd="0" presId="urn:microsoft.com/office/officeart/2008/layout/LinedList"/>
    <dgm:cxn modelId="{92B32591-4C1B-4BA9-8A20-08CAA52ECB06}" srcId="{71A1794D-9387-4E78-BFED-643DB94D9661}" destId="{287222C8-3C4F-4387-9C30-225A375B397C}" srcOrd="0" destOrd="0" parTransId="{45DE2BE0-5482-41BB-A713-52BDB6962EFC}" sibTransId="{7F419B8E-70A0-4AAA-9C5E-DE9D46A1039F}"/>
    <dgm:cxn modelId="{DA1979C3-CC3B-4439-AA88-A7518C983C3F}" type="presParOf" srcId="{0F7271F3-991B-43C0-A144-7CBFCA2F6051}" destId="{21116568-E8B4-4854-898D-425A4C760755}" srcOrd="0" destOrd="0" presId="urn:microsoft.com/office/officeart/2008/layout/LinedList"/>
    <dgm:cxn modelId="{E3018A65-86FA-4C35-84F6-1D80F84B6CA6}" type="presParOf" srcId="{0F7271F3-991B-43C0-A144-7CBFCA2F6051}" destId="{B33F489C-3A53-464A-B833-EEE78EB900C1}" srcOrd="1" destOrd="0" presId="urn:microsoft.com/office/officeart/2008/layout/LinedList"/>
    <dgm:cxn modelId="{42CA74E8-613F-461C-BEED-D0654B193442}" type="presParOf" srcId="{B33F489C-3A53-464A-B833-EEE78EB900C1}" destId="{1EEB68E4-A4C5-4B14-9091-88FBDE9FA8B6}" srcOrd="0" destOrd="0" presId="urn:microsoft.com/office/officeart/2008/layout/LinedList"/>
    <dgm:cxn modelId="{1E7B5CFE-BE57-448B-9A77-0885AF73763D}" type="presParOf" srcId="{B33F489C-3A53-464A-B833-EEE78EB900C1}" destId="{822C07EF-D066-46CB-867A-F56288501241}" srcOrd="1" destOrd="0" presId="urn:microsoft.com/office/officeart/2008/layout/LinedList"/>
    <dgm:cxn modelId="{72670698-C1E9-4A7A-81C8-C0AEE36F4127}" type="presParOf" srcId="{822C07EF-D066-46CB-867A-F56288501241}" destId="{0ED0CE97-9654-41B7-AFDC-A47D78AC0211}" srcOrd="0" destOrd="0" presId="urn:microsoft.com/office/officeart/2008/layout/LinedList"/>
    <dgm:cxn modelId="{7D4FEE5B-A2AA-4F35-BFA9-5B55DEF895C8}" type="presParOf" srcId="{822C07EF-D066-46CB-867A-F56288501241}" destId="{CA774E5B-F444-48ED-9672-6EDC09059439}" srcOrd="1" destOrd="0" presId="urn:microsoft.com/office/officeart/2008/layout/LinedList"/>
    <dgm:cxn modelId="{E608854A-378F-4D59-9716-5AAC0EAB8EB6}" type="presParOf" srcId="{CA774E5B-F444-48ED-9672-6EDC09059439}" destId="{256E4624-515B-41E7-87DB-088F68FEFC5E}" srcOrd="0" destOrd="0" presId="urn:microsoft.com/office/officeart/2008/layout/LinedList"/>
    <dgm:cxn modelId="{F59F49BD-2337-4210-8163-E3D9F73B0644}" type="presParOf" srcId="{CA774E5B-F444-48ED-9672-6EDC09059439}" destId="{C6A15508-AC73-4B2E-A30D-CDBFB266A034}" srcOrd="1" destOrd="0" presId="urn:microsoft.com/office/officeart/2008/layout/LinedList"/>
    <dgm:cxn modelId="{A0423470-9F37-44C1-B0AC-EB4F20D66F1C}" type="presParOf" srcId="{CA774E5B-F444-48ED-9672-6EDC09059439}" destId="{91AC7215-3FBE-4CB1-AB52-CFC87E4BFDAF}" srcOrd="2" destOrd="0" presId="urn:microsoft.com/office/officeart/2008/layout/LinedList"/>
    <dgm:cxn modelId="{BBB42D5A-FD22-47E2-B705-D1D9A0F6545A}" type="presParOf" srcId="{822C07EF-D066-46CB-867A-F56288501241}" destId="{BCB5B3D7-FCC7-4E2C-9F21-B0E8BC9A2B17}" srcOrd="2" destOrd="0" presId="urn:microsoft.com/office/officeart/2008/layout/LinedList"/>
    <dgm:cxn modelId="{3D974529-2DCE-4643-B006-81E798CDCB8B}" type="presParOf" srcId="{822C07EF-D066-46CB-867A-F56288501241}" destId="{3C70A5A2-F6A2-4F34-AD99-668A186AA1AA}" srcOrd="3" destOrd="0" presId="urn:microsoft.com/office/officeart/2008/layout/LinedList"/>
    <dgm:cxn modelId="{C4EADE88-46E7-4C34-A35B-9494234F37C4}" type="presParOf" srcId="{0F7271F3-991B-43C0-A144-7CBFCA2F6051}" destId="{30449E3A-3587-41D6-A366-C98FEF7F0E06}" srcOrd="2" destOrd="0" presId="urn:microsoft.com/office/officeart/2008/layout/LinedList"/>
    <dgm:cxn modelId="{3FD2FB3D-0A5A-4368-B3F2-790EC7E7245D}" type="presParOf" srcId="{0F7271F3-991B-43C0-A144-7CBFCA2F6051}" destId="{08100302-C341-4B85-AC84-F1B33F85AE04}" srcOrd="3" destOrd="0" presId="urn:microsoft.com/office/officeart/2008/layout/LinedList"/>
    <dgm:cxn modelId="{B28E8D26-692A-434A-AFF5-B3869FEB9079}" type="presParOf" srcId="{08100302-C341-4B85-AC84-F1B33F85AE04}" destId="{D29EAEC7-F799-4CD1-8107-75766C0831ED}" srcOrd="0" destOrd="0" presId="urn:microsoft.com/office/officeart/2008/layout/LinedList"/>
    <dgm:cxn modelId="{425B1EE5-7550-4544-8451-0157E3A6E396}" type="presParOf" srcId="{08100302-C341-4B85-AC84-F1B33F85AE04}" destId="{D1021DEC-A4E3-4C6B-B7B5-2ABAE1EA6E0E}" srcOrd="1" destOrd="0" presId="urn:microsoft.com/office/officeart/2008/layout/LinedList"/>
    <dgm:cxn modelId="{BAFFA329-DC05-4A6B-AAB2-F79049103D09}" type="presParOf" srcId="{D1021DEC-A4E3-4C6B-B7B5-2ABAE1EA6E0E}" destId="{EDCD4F90-74A6-4DB3-8148-D0D13127552A}" srcOrd="0" destOrd="0" presId="urn:microsoft.com/office/officeart/2008/layout/LinedList"/>
    <dgm:cxn modelId="{513DF3C1-7C55-411C-A210-472F80114D28}" type="presParOf" srcId="{D1021DEC-A4E3-4C6B-B7B5-2ABAE1EA6E0E}" destId="{5D434A99-85BE-4A31-87BA-10758BD252CD}" srcOrd="1" destOrd="0" presId="urn:microsoft.com/office/officeart/2008/layout/LinedList"/>
    <dgm:cxn modelId="{787A9FF8-88E4-4406-859B-D412F7C93096}" type="presParOf" srcId="{5D434A99-85BE-4A31-87BA-10758BD252CD}" destId="{155E912D-51B7-4FB9-8F55-AC8F92077A8D}" srcOrd="0" destOrd="0" presId="urn:microsoft.com/office/officeart/2008/layout/LinedList"/>
    <dgm:cxn modelId="{C4788F52-EB2F-4F1C-A181-2EDF24446F86}" type="presParOf" srcId="{5D434A99-85BE-4A31-87BA-10758BD252CD}" destId="{FC070C5D-2BA9-4DFA-B1FD-5B598A73297B}" srcOrd="1" destOrd="0" presId="urn:microsoft.com/office/officeart/2008/layout/LinedList"/>
    <dgm:cxn modelId="{C78326B2-2694-42A7-B752-68455142647B}" type="presParOf" srcId="{5D434A99-85BE-4A31-87BA-10758BD252CD}" destId="{E0CED74F-E1B8-469F-AEC4-CBB9B7D99D0C}" srcOrd="2" destOrd="0" presId="urn:microsoft.com/office/officeart/2008/layout/LinedList"/>
    <dgm:cxn modelId="{121C3F30-C42C-44C5-8E1D-44B0B67C7648}" type="presParOf" srcId="{D1021DEC-A4E3-4C6B-B7B5-2ABAE1EA6E0E}" destId="{29C87DA5-1995-4600-B738-52D6B4CD8A51}" srcOrd="2" destOrd="0" presId="urn:microsoft.com/office/officeart/2008/layout/LinedList"/>
    <dgm:cxn modelId="{79B47C71-B414-4159-AC7C-9C1BA06965DF}" type="presParOf" srcId="{D1021DEC-A4E3-4C6B-B7B5-2ABAE1EA6E0E}" destId="{D0146D9B-ED80-4815-BEBD-BCD5FD88A932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16568-E8B4-4854-898D-425A4C760755}">
      <dsp:nvSpPr>
        <dsp:cNvPr id="0" name=""/>
        <dsp:cNvSpPr/>
      </dsp:nvSpPr>
      <dsp:spPr>
        <a:xfrm>
          <a:off x="0" y="0"/>
          <a:ext cx="116357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68E4-A4C5-4B14-9091-88FBDE9FA8B6}">
      <dsp:nvSpPr>
        <dsp:cNvPr id="0" name=""/>
        <dsp:cNvSpPr/>
      </dsp:nvSpPr>
      <dsp:spPr>
        <a:xfrm>
          <a:off x="0" y="0"/>
          <a:ext cx="2327148" cy="3246119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6500" kern="1200" dirty="0" smtClean="0"/>
            <a:t>UX</a:t>
          </a:r>
          <a:endParaRPr lang="es-MX" sz="6500" kern="1200" dirty="0"/>
        </a:p>
      </dsp:txBody>
      <dsp:txXfrm>
        <a:off x="0" y="0"/>
        <a:ext cx="2327148" cy="3246119"/>
      </dsp:txXfrm>
    </dsp:sp>
    <dsp:sp modelId="{C6A15508-AC73-4B2E-A30D-CDBFB266A034}">
      <dsp:nvSpPr>
        <dsp:cNvPr id="0" name=""/>
        <dsp:cNvSpPr/>
      </dsp:nvSpPr>
      <dsp:spPr>
        <a:xfrm>
          <a:off x="2501684" y="147406"/>
          <a:ext cx="9134055" cy="2948136"/>
        </a:xfrm>
        <a:prstGeom prst="rect">
          <a:avLst/>
        </a:prstGeom>
        <a:solidFill>
          <a:schemeClr val="accent1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b="0" i="0" kern="1200" dirty="0" smtClean="0"/>
            <a:t>Gente, felicidad, resolución de problemas, entender necesidades, amor, eficiencia, entretenimiento, placer, deleitar, sonrisas, alma, calidez, personalidad, alegría, satisfacción, gratificación, exaltación, euforia, conveniencia, eficacia </a:t>
          </a:r>
          <a:endParaRPr lang="es-MX" sz="3200" kern="1200" dirty="0"/>
        </a:p>
      </dsp:txBody>
      <dsp:txXfrm>
        <a:off x="2501684" y="147406"/>
        <a:ext cx="9134055" cy="2948136"/>
      </dsp:txXfrm>
    </dsp:sp>
    <dsp:sp modelId="{BCB5B3D7-FCC7-4E2C-9F21-B0E8BC9A2B17}">
      <dsp:nvSpPr>
        <dsp:cNvPr id="0" name=""/>
        <dsp:cNvSpPr/>
      </dsp:nvSpPr>
      <dsp:spPr>
        <a:xfrm>
          <a:off x="2327148" y="3095543"/>
          <a:ext cx="93085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449E3A-3587-41D6-A366-C98FEF7F0E06}">
      <dsp:nvSpPr>
        <dsp:cNvPr id="0" name=""/>
        <dsp:cNvSpPr/>
      </dsp:nvSpPr>
      <dsp:spPr>
        <a:xfrm>
          <a:off x="0" y="3246119"/>
          <a:ext cx="116357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EAEC7-F799-4CD1-8107-75766C0831ED}">
      <dsp:nvSpPr>
        <dsp:cNvPr id="0" name=""/>
        <dsp:cNvSpPr/>
      </dsp:nvSpPr>
      <dsp:spPr>
        <a:xfrm>
          <a:off x="0" y="3246119"/>
          <a:ext cx="2327148" cy="3246119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6500" kern="1200" dirty="0" smtClean="0"/>
            <a:t>UI</a:t>
          </a:r>
          <a:endParaRPr lang="es-MX" sz="6500" kern="1200" dirty="0"/>
        </a:p>
      </dsp:txBody>
      <dsp:txXfrm>
        <a:off x="0" y="3246119"/>
        <a:ext cx="2327148" cy="3246119"/>
      </dsp:txXfrm>
    </dsp:sp>
    <dsp:sp modelId="{FC070C5D-2BA9-4DFA-B1FD-5B598A73297B}">
      <dsp:nvSpPr>
        <dsp:cNvPr id="0" name=""/>
        <dsp:cNvSpPr/>
      </dsp:nvSpPr>
      <dsp:spPr>
        <a:xfrm>
          <a:off x="2501684" y="3393526"/>
          <a:ext cx="9134055" cy="2948136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800" b="0" i="0" kern="1200" dirty="0" smtClean="0">
              <a:solidFill>
                <a:sysClr val="windowText" lastClr="000000"/>
              </a:solidFill>
            </a:rPr>
            <a:t>Navegación, </a:t>
          </a:r>
          <a:r>
            <a:rPr lang="es-MX" sz="2800" b="0" i="0" kern="1200" dirty="0" err="1" smtClean="0">
              <a:solidFill>
                <a:sysClr val="windowText" lastClr="000000"/>
              </a:solidFill>
            </a:rPr>
            <a:t>subnavegación</a:t>
          </a:r>
          <a:r>
            <a:rPr lang="es-MX" sz="2800" b="0" i="0" kern="1200" dirty="0" smtClean="0">
              <a:solidFill>
                <a:sysClr val="windowText" lastClr="000000"/>
              </a:solidFill>
            </a:rPr>
            <a:t>, menús, desplegables, botones, enlaces / ligas / links, ventanas, esquinas redondeadas, sombreado, mensajes de error, alertas, actualizaciones, </a:t>
          </a:r>
          <a:r>
            <a:rPr lang="es-MX" sz="2800" b="0" i="0" kern="1200" dirty="0" err="1" smtClean="0">
              <a:solidFill>
                <a:sysClr val="windowText" lastClr="000000"/>
              </a:solidFill>
            </a:rPr>
            <a:t>checkboxes</a:t>
          </a:r>
          <a:r>
            <a:rPr lang="es-MX" sz="2800" b="0" i="0" kern="1200" dirty="0" smtClean="0">
              <a:solidFill>
                <a:sysClr val="windowText" lastClr="000000"/>
              </a:solidFill>
            </a:rPr>
            <a:t>, campos de contraseña, campos de búsqueda, entradas de texto </a:t>
          </a:r>
          <a:r>
            <a:rPr lang="es-MX" sz="2800" b="0" i="0" kern="1200" dirty="0" smtClean="0">
              <a:solidFill>
                <a:sysClr val="windowText" lastClr="000000"/>
              </a:solidFill>
            </a:rPr>
            <a:t>selectores de radio, áreas de texto, estados de </a:t>
          </a:r>
          <a:r>
            <a:rPr lang="es-MX" sz="2800" b="0" i="0" kern="1200" dirty="0" err="1" smtClean="0">
              <a:solidFill>
                <a:sysClr val="windowText" lastClr="000000"/>
              </a:solidFill>
            </a:rPr>
            <a:t>hover</a:t>
          </a:r>
          <a:r>
            <a:rPr lang="es-MX" sz="2800" b="0" i="0" kern="1200" dirty="0" smtClean="0">
              <a:solidFill>
                <a:sysClr val="windowText" lastClr="000000"/>
              </a:solidFill>
            </a:rPr>
            <a:t>, estados de selección, estados presionados, información sobre herramientas, ETC..</a:t>
          </a:r>
          <a:endParaRPr lang="es-MX" sz="2800" kern="1200" dirty="0">
            <a:solidFill>
              <a:sysClr val="windowText" lastClr="000000"/>
            </a:solidFill>
          </a:endParaRPr>
        </a:p>
      </dsp:txBody>
      <dsp:txXfrm>
        <a:off x="2501684" y="3393526"/>
        <a:ext cx="9134055" cy="2948136"/>
      </dsp:txXfrm>
    </dsp:sp>
    <dsp:sp modelId="{29C87DA5-1995-4600-B738-52D6B4CD8A51}">
      <dsp:nvSpPr>
        <dsp:cNvPr id="0" name=""/>
        <dsp:cNvSpPr/>
      </dsp:nvSpPr>
      <dsp:spPr>
        <a:xfrm>
          <a:off x="2327148" y="6341663"/>
          <a:ext cx="930859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1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6.png"/><Relationship Id="rId7" Type="http://schemas.openxmlformats.org/officeDocument/2006/relationships/slide" Target="slide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slide" Target="slide8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31.png"/><Relationship Id="rId7" Type="http://schemas.openxmlformats.org/officeDocument/2006/relationships/slide" Target="slide7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slide" Target="slide11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5750422"/>
              </p:ext>
            </p:extLst>
          </p:nvPr>
        </p:nvGraphicFramePr>
        <p:xfrm>
          <a:off x="320040" y="205740"/>
          <a:ext cx="11635740" cy="649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ecisión 4"/>
          <p:cNvSpPr/>
          <p:nvPr/>
        </p:nvSpPr>
        <p:spPr>
          <a:xfrm>
            <a:off x="794084" y="5197642"/>
            <a:ext cx="1515979" cy="986590"/>
          </a:xfrm>
          <a:prstGeom prst="flowChartDecision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Proceso predefinido 5"/>
          <p:cNvSpPr/>
          <p:nvPr/>
        </p:nvSpPr>
        <p:spPr>
          <a:xfrm>
            <a:off x="794083" y="1570723"/>
            <a:ext cx="1515979" cy="1130968"/>
          </a:xfrm>
          <a:prstGeom prst="flowChartPredefinedProcess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5869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10" y="483829"/>
            <a:ext cx="4357956" cy="16164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52" y="2421228"/>
            <a:ext cx="3327165" cy="227842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60" y="2245466"/>
            <a:ext cx="3629093" cy="280288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98" y="5048352"/>
            <a:ext cx="4138996" cy="162176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219" y="336884"/>
            <a:ext cx="3026420" cy="20843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219" y="3517668"/>
            <a:ext cx="3391370" cy="236397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826" y="5193514"/>
            <a:ext cx="1883420" cy="1528727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9061537" y="462668"/>
            <a:ext cx="2037783" cy="163763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/>
          <p:cNvSpPr/>
          <p:nvPr/>
        </p:nvSpPr>
        <p:spPr>
          <a:xfrm>
            <a:off x="3332521" y="440082"/>
            <a:ext cx="1203791" cy="1014244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8710510" y="370392"/>
            <a:ext cx="2739836" cy="1995265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1069655" y="598115"/>
            <a:ext cx="2771067" cy="1136155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5109076" y="2510754"/>
            <a:ext cx="2771067" cy="1136155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Rectángulo redondeado 13"/>
          <p:cNvSpPr/>
          <p:nvPr/>
        </p:nvSpPr>
        <p:spPr>
          <a:xfrm>
            <a:off x="954374" y="2372516"/>
            <a:ext cx="2648635" cy="2327137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ecisión 14"/>
          <p:cNvSpPr/>
          <p:nvPr/>
        </p:nvSpPr>
        <p:spPr>
          <a:xfrm>
            <a:off x="5746149" y="6339588"/>
            <a:ext cx="1162921" cy="471186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Decisión 15"/>
          <p:cNvSpPr/>
          <p:nvPr/>
        </p:nvSpPr>
        <p:spPr>
          <a:xfrm>
            <a:off x="9681443" y="5388050"/>
            <a:ext cx="1162921" cy="471186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ecisión 16"/>
          <p:cNvSpPr/>
          <p:nvPr/>
        </p:nvSpPr>
        <p:spPr>
          <a:xfrm>
            <a:off x="9506197" y="1938719"/>
            <a:ext cx="1148462" cy="45472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ecisión 17"/>
          <p:cNvSpPr/>
          <p:nvPr/>
        </p:nvSpPr>
        <p:spPr>
          <a:xfrm>
            <a:off x="2538223" y="1247548"/>
            <a:ext cx="971729" cy="44649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Decisión 18"/>
          <p:cNvSpPr/>
          <p:nvPr/>
        </p:nvSpPr>
        <p:spPr>
          <a:xfrm>
            <a:off x="304198" y="5445836"/>
            <a:ext cx="3909959" cy="127640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Botón de acción: Hacia atrás o Anterior 19">
            <a:hlinkClick r:id="" action="ppaction://hlinkshowjump?jump=lastslideviewed" highlightClick="1"/>
          </p:cNvPr>
          <p:cNvSpPr/>
          <p:nvPr/>
        </p:nvSpPr>
        <p:spPr>
          <a:xfrm>
            <a:off x="304198" y="176956"/>
            <a:ext cx="447245" cy="322423"/>
          </a:xfrm>
          <a:prstGeom prst="actionButtonBackPrevio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800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7" y="404812"/>
            <a:ext cx="107537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16" y="1119115"/>
            <a:ext cx="10088084" cy="4735774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8690933" y="1335210"/>
            <a:ext cx="1056068" cy="43788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Decisión 8"/>
          <p:cNvSpPr/>
          <p:nvPr/>
        </p:nvSpPr>
        <p:spPr>
          <a:xfrm>
            <a:off x="4742165" y="1022023"/>
            <a:ext cx="2836908" cy="1169688"/>
          </a:xfrm>
          <a:prstGeom prst="flowChartDecision">
            <a:avLst/>
          </a:prstGeom>
          <a:solidFill>
            <a:schemeClr val="accent3">
              <a:lumMod val="60000"/>
              <a:lumOff val="40000"/>
              <a:alpha val="4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1598560" y="2081179"/>
            <a:ext cx="9093266" cy="3773709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ecisión 10">
            <a:hlinkClick r:id="rId4" action="ppaction://hlinksldjump"/>
          </p:cNvPr>
          <p:cNvSpPr/>
          <p:nvPr/>
        </p:nvSpPr>
        <p:spPr>
          <a:xfrm>
            <a:off x="2423459" y="1124245"/>
            <a:ext cx="1502730" cy="85981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Decisión 11">
            <a:hlinkClick r:id="rId2" action="ppaction://hlinksldjump"/>
          </p:cNvPr>
          <p:cNvSpPr/>
          <p:nvPr/>
        </p:nvSpPr>
        <p:spPr>
          <a:xfrm>
            <a:off x="8467602" y="1124245"/>
            <a:ext cx="1502730" cy="85981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ecisión 12"/>
          <p:cNvSpPr/>
          <p:nvPr/>
        </p:nvSpPr>
        <p:spPr>
          <a:xfrm rot="5400000">
            <a:off x="9656226" y="2347743"/>
            <a:ext cx="2784144" cy="1196958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4742165" y="2081178"/>
            <a:ext cx="2668569" cy="2393937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8023257" y="2857376"/>
            <a:ext cx="2668569" cy="2393937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/>
          <p:cNvSpPr/>
          <p:nvPr/>
        </p:nvSpPr>
        <p:spPr>
          <a:xfrm>
            <a:off x="1598560" y="2081180"/>
            <a:ext cx="1918100" cy="1729813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128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5" y="390055"/>
            <a:ext cx="3658741" cy="23167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3153512"/>
            <a:ext cx="3632849" cy="227709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349" y="315022"/>
            <a:ext cx="6252090" cy="24995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4496" y="3153512"/>
            <a:ext cx="2931168" cy="241931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8541" y="3153512"/>
            <a:ext cx="3253450" cy="2372358"/>
          </a:xfrm>
          <a:prstGeom prst="rect">
            <a:avLst/>
          </a:prstGeom>
        </p:spPr>
      </p:pic>
      <p:sp>
        <p:nvSpPr>
          <p:cNvPr id="7" name="Decisión 6">
            <a:hlinkClick r:id="rId7" action="ppaction://hlinksldjump"/>
          </p:cNvPr>
          <p:cNvSpPr/>
          <p:nvPr/>
        </p:nvSpPr>
        <p:spPr>
          <a:xfrm>
            <a:off x="1529226" y="2050296"/>
            <a:ext cx="1568233" cy="656508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ecisión 7">
            <a:hlinkClick r:id="rId8" action="ppaction://hlinksldjump"/>
          </p:cNvPr>
          <p:cNvSpPr/>
          <p:nvPr/>
        </p:nvSpPr>
        <p:spPr>
          <a:xfrm>
            <a:off x="7634261" y="2158093"/>
            <a:ext cx="1568233" cy="656508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Rectángulo redondeado 8"/>
          <p:cNvSpPr/>
          <p:nvPr/>
        </p:nvSpPr>
        <p:spPr>
          <a:xfrm>
            <a:off x="1463192" y="489868"/>
            <a:ext cx="1700300" cy="730308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 redondeado 9"/>
          <p:cNvSpPr/>
          <p:nvPr/>
        </p:nvSpPr>
        <p:spPr>
          <a:xfrm>
            <a:off x="9300273" y="3153512"/>
            <a:ext cx="1549985" cy="476792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9412625" y="4592321"/>
            <a:ext cx="1437633" cy="430056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927264" y="3398291"/>
            <a:ext cx="2771279" cy="180030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/>
          <p:cNvSpPr/>
          <p:nvPr/>
        </p:nvSpPr>
        <p:spPr>
          <a:xfrm>
            <a:off x="2818643" y="3559493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ecisión 14"/>
          <p:cNvSpPr/>
          <p:nvPr/>
        </p:nvSpPr>
        <p:spPr>
          <a:xfrm>
            <a:off x="5727258" y="3758085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Decisión 15"/>
          <p:cNvSpPr/>
          <p:nvPr/>
        </p:nvSpPr>
        <p:spPr>
          <a:xfrm>
            <a:off x="4794496" y="3768253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ecisión 16"/>
          <p:cNvSpPr/>
          <p:nvPr/>
        </p:nvSpPr>
        <p:spPr>
          <a:xfrm>
            <a:off x="6660019" y="3747917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ecisión 17"/>
          <p:cNvSpPr/>
          <p:nvPr/>
        </p:nvSpPr>
        <p:spPr>
          <a:xfrm>
            <a:off x="4758074" y="4660371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Decisión 18"/>
          <p:cNvSpPr/>
          <p:nvPr/>
        </p:nvSpPr>
        <p:spPr>
          <a:xfrm>
            <a:off x="5731596" y="4745155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Decisión 19"/>
          <p:cNvSpPr/>
          <p:nvPr/>
        </p:nvSpPr>
        <p:spPr>
          <a:xfrm>
            <a:off x="6728630" y="4745155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Decisión 20"/>
          <p:cNvSpPr/>
          <p:nvPr/>
        </p:nvSpPr>
        <p:spPr>
          <a:xfrm>
            <a:off x="8496623" y="3559493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ecisión 21"/>
          <p:cNvSpPr/>
          <p:nvPr/>
        </p:nvSpPr>
        <p:spPr>
          <a:xfrm>
            <a:off x="9527984" y="3574010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Decisión 22"/>
          <p:cNvSpPr/>
          <p:nvPr/>
        </p:nvSpPr>
        <p:spPr>
          <a:xfrm>
            <a:off x="10583362" y="3574010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Decisión 23"/>
          <p:cNvSpPr/>
          <p:nvPr/>
        </p:nvSpPr>
        <p:spPr>
          <a:xfrm>
            <a:off x="8359260" y="4979012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Decisión 24"/>
          <p:cNvSpPr/>
          <p:nvPr/>
        </p:nvSpPr>
        <p:spPr>
          <a:xfrm>
            <a:off x="9492452" y="5005318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ecisión 25"/>
          <p:cNvSpPr/>
          <p:nvPr/>
        </p:nvSpPr>
        <p:spPr>
          <a:xfrm>
            <a:off x="10654774" y="5007803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1201003" y="2320119"/>
            <a:ext cx="0" cy="1078172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curvado 29"/>
          <p:cNvCxnSpPr/>
          <p:nvPr/>
        </p:nvCxnSpPr>
        <p:spPr>
          <a:xfrm rot="5400000" flipH="1" flipV="1">
            <a:off x="3644384" y="2114973"/>
            <a:ext cx="2278315" cy="1651380"/>
          </a:xfrm>
          <a:prstGeom prst="curvedConnector3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393" y="5610654"/>
            <a:ext cx="3171825" cy="1209675"/>
          </a:xfrm>
          <a:prstGeom prst="rect">
            <a:avLst/>
          </a:prstGeom>
        </p:spPr>
      </p:pic>
      <p:sp>
        <p:nvSpPr>
          <p:cNvPr id="34" name="Decisión 33">
            <a:hlinkClick r:id="rId10" action="ppaction://hlinksldjump"/>
          </p:cNvPr>
          <p:cNvSpPr/>
          <p:nvPr/>
        </p:nvSpPr>
        <p:spPr>
          <a:xfrm>
            <a:off x="7158527" y="5886030"/>
            <a:ext cx="2139556" cy="635598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024884" y="2706804"/>
            <a:ext cx="15377" cy="3179226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5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72" y="177421"/>
            <a:ext cx="10674334" cy="397149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143" y="4278755"/>
            <a:ext cx="8829675" cy="2354058"/>
          </a:xfrm>
          <a:prstGeom prst="rect">
            <a:avLst/>
          </a:prstGeom>
        </p:spPr>
      </p:pic>
      <p:sp>
        <p:nvSpPr>
          <p:cNvPr id="4" name="Rectángulo redondeado 3"/>
          <p:cNvSpPr/>
          <p:nvPr/>
        </p:nvSpPr>
        <p:spPr>
          <a:xfrm>
            <a:off x="7969509" y="818864"/>
            <a:ext cx="2771279" cy="180030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Elipse 4"/>
          <p:cNvSpPr/>
          <p:nvPr/>
        </p:nvSpPr>
        <p:spPr>
          <a:xfrm>
            <a:off x="8630075" y="1054984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Rectángulo redondeado 5"/>
          <p:cNvSpPr/>
          <p:nvPr/>
        </p:nvSpPr>
        <p:spPr>
          <a:xfrm>
            <a:off x="4582340" y="818863"/>
            <a:ext cx="2771279" cy="180030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Decisión 6"/>
          <p:cNvSpPr/>
          <p:nvPr/>
        </p:nvSpPr>
        <p:spPr>
          <a:xfrm>
            <a:off x="360935" y="47585"/>
            <a:ext cx="11214087" cy="3971498"/>
          </a:xfrm>
          <a:prstGeom prst="flowChartDecision">
            <a:avLst/>
          </a:prstGeom>
          <a:solidFill>
            <a:schemeClr val="accent3">
              <a:alpha val="2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Decisión 8"/>
          <p:cNvSpPr/>
          <p:nvPr/>
        </p:nvSpPr>
        <p:spPr>
          <a:xfrm>
            <a:off x="7913075" y="4933327"/>
            <a:ext cx="2261558" cy="127640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84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00" y="443020"/>
            <a:ext cx="5624168" cy="261701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969" y="3689579"/>
            <a:ext cx="2709988" cy="201870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71" y="3717674"/>
            <a:ext cx="2892890" cy="200691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5950" y="191239"/>
            <a:ext cx="5411444" cy="251976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1199" y="2961057"/>
            <a:ext cx="3745539" cy="1875805"/>
          </a:xfrm>
          <a:prstGeom prst="rect">
            <a:avLst/>
          </a:prstGeom>
        </p:spPr>
      </p:pic>
      <p:sp>
        <p:nvSpPr>
          <p:cNvPr id="17" name="Rectángulo 16">
            <a:hlinkClick r:id="rId2" action="ppaction://hlinksldjump"/>
          </p:cNvPr>
          <p:cNvSpPr/>
          <p:nvPr/>
        </p:nvSpPr>
        <p:spPr>
          <a:xfrm>
            <a:off x="8248356" y="1751527"/>
            <a:ext cx="991371" cy="399245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653" y="5086911"/>
            <a:ext cx="5280941" cy="1660479"/>
          </a:xfrm>
          <a:prstGeom prst="rect">
            <a:avLst/>
          </a:prstGeom>
        </p:spPr>
      </p:pic>
      <p:sp>
        <p:nvSpPr>
          <p:cNvPr id="18" name="Rectángulo 17"/>
          <p:cNvSpPr/>
          <p:nvPr/>
        </p:nvSpPr>
        <p:spPr>
          <a:xfrm>
            <a:off x="2356834" y="2537138"/>
            <a:ext cx="811369" cy="3219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redondeado 18"/>
          <p:cNvSpPr/>
          <p:nvPr/>
        </p:nvSpPr>
        <p:spPr>
          <a:xfrm>
            <a:off x="415103" y="661764"/>
            <a:ext cx="4694830" cy="2049244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/>
          <p:cNvSpPr/>
          <p:nvPr/>
        </p:nvSpPr>
        <p:spPr>
          <a:xfrm>
            <a:off x="919355" y="793112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/>
          <p:cNvSpPr/>
          <p:nvPr/>
        </p:nvSpPr>
        <p:spPr>
          <a:xfrm>
            <a:off x="1778899" y="672847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/>
          <p:cNvSpPr/>
          <p:nvPr/>
        </p:nvSpPr>
        <p:spPr>
          <a:xfrm>
            <a:off x="3025536" y="838059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/>
          <p:cNvSpPr/>
          <p:nvPr/>
        </p:nvSpPr>
        <p:spPr>
          <a:xfrm>
            <a:off x="3177504" y="1584541"/>
            <a:ext cx="827559" cy="80367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Rectángulo redondeado 23"/>
          <p:cNvSpPr/>
          <p:nvPr/>
        </p:nvSpPr>
        <p:spPr>
          <a:xfrm>
            <a:off x="6233717" y="635260"/>
            <a:ext cx="4694830" cy="2012949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Elipse 24"/>
          <p:cNvSpPr/>
          <p:nvPr/>
        </p:nvSpPr>
        <p:spPr>
          <a:xfrm>
            <a:off x="7720366" y="793112"/>
            <a:ext cx="2037783" cy="163763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ecisión 25"/>
          <p:cNvSpPr/>
          <p:nvPr/>
        </p:nvSpPr>
        <p:spPr>
          <a:xfrm>
            <a:off x="2572716" y="411408"/>
            <a:ext cx="754045" cy="36336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Decisión 26"/>
          <p:cNvSpPr/>
          <p:nvPr/>
        </p:nvSpPr>
        <p:spPr>
          <a:xfrm>
            <a:off x="4505470" y="2069294"/>
            <a:ext cx="1506218" cy="89176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Decisión 27">
            <a:hlinkClick r:id="rId2" action="ppaction://hlinksldjump"/>
          </p:cNvPr>
          <p:cNvSpPr/>
          <p:nvPr/>
        </p:nvSpPr>
        <p:spPr>
          <a:xfrm>
            <a:off x="2395269" y="1955305"/>
            <a:ext cx="1109961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Decisión 29"/>
          <p:cNvSpPr/>
          <p:nvPr/>
        </p:nvSpPr>
        <p:spPr>
          <a:xfrm>
            <a:off x="8216691" y="53427"/>
            <a:ext cx="1109961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Decisión 30"/>
          <p:cNvSpPr/>
          <p:nvPr/>
        </p:nvSpPr>
        <p:spPr>
          <a:xfrm>
            <a:off x="10880243" y="2362632"/>
            <a:ext cx="764918" cy="37977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Decisión 31">
            <a:hlinkClick r:id="rId2" action="ppaction://hlinksldjump"/>
          </p:cNvPr>
          <p:cNvSpPr/>
          <p:nvPr/>
        </p:nvSpPr>
        <p:spPr>
          <a:xfrm>
            <a:off x="8210463" y="1641734"/>
            <a:ext cx="1109961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ecisión 32"/>
          <p:cNvSpPr/>
          <p:nvPr/>
        </p:nvSpPr>
        <p:spPr>
          <a:xfrm>
            <a:off x="1038225" y="4031755"/>
            <a:ext cx="1568233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Decisión 33"/>
          <p:cNvSpPr/>
          <p:nvPr/>
        </p:nvSpPr>
        <p:spPr>
          <a:xfrm>
            <a:off x="4258778" y="3650201"/>
            <a:ext cx="1568233" cy="656508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Decisión 34"/>
          <p:cNvSpPr/>
          <p:nvPr/>
        </p:nvSpPr>
        <p:spPr>
          <a:xfrm>
            <a:off x="7725890" y="2848820"/>
            <a:ext cx="2503960" cy="64801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Decisión 35"/>
          <p:cNvSpPr/>
          <p:nvPr/>
        </p:nvSpPr>
        <p:spPr>
          <a:xfrm>
            <a:off x="3671457" y="4795994"/>
            <a:ext cx="1109961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Decisión 36"/>
          <p:cNvSpPr/>
          <p:nvPr/>
        </p:nvSpPr>
        <p:spPr>
          <a:xfrm>
            <a:off x="4977320" y="4774887"/>
            <a:ext cx="1109961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Rectángulo redondeado 38"/>
          <p:cNvSpPr/>
          <p:nvPr/>
        </p:nvSpPr>
        <p:spPr>
          <a:xfrm>
            <a:off x="7021199" y="4949099"/>
            <a:ext cx="4694830" cy="2012949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Elipse 39"/>
          <p:cNvSpPr/>
          <p:nvPr/>
        </p:nvSpPr>
        <p:spPr>
          <a:xfrm>
            <a:off x="6951710" y="4985817"/>
            <a:ext cx="1471195" cy="1356262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Elipse 41"/>
          <p:cNvSpPr/>
          <p:nvPr/>
        </p:nvSpPr>
        <p:spPr>
          <a:xfrm>
            <a:off x="8893968" y="5277442"/>
            <a:ext cx="1471195" cy="1356262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Elipse 42"/>
          <p:cNvSpPr/>
          <p:nvPr/>
        </p:nvSpPr>
        <p:spPr>
          <a:xfrm>
            <a:off x="10761456" y="4937956"/>
            <a:ext cx="1471195" cy="1356262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45" name="Conector curvado 44"/>
          <p:cNvCxnSpPr/>
          <p:nvPr/>
        </p:nvCxnSpPr>
        <p:spPr>
          <a:xfrm rot="5400000">
            <a:off x="756738" y="3213570"/>
            <a:ext cx="980804" cy="655569"/>
          </a:xfrm>
          <a:prstGeom prst="curvedConnector3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curvado 50"/>
          <p:cNvCxnSpPr/>
          <p:nvPr/>
        </p:nvCxnSpPr>
        <p:spPr>
          <a:xfrm flipV="1">
            <a:off x="3157340" y="4240570"/>
            <a:ext cx="678302" cy="414424"/>
          </a:xfrm>
          <a:prstGeom prst="curvedConnector3">
            <a:avLst/>
          </a:prstGeom>
          <a:ln w="3810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curvado 52"/>
          <p:cNvCxnSpPr/>
          <p:nvPr/>
        </p:nvCxnSpPr>
        <p:spPr>
          <a:xfrm rot="5400000" flipH="1" flipV="1">
            <a:off x="5866443" y="2429933"/>
            <a:ext cx="1588721" cy="1349332"/>
          </a:xfrm>
          <a:prstGeom prst="curvedConnector3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/>
          <p:cNvCxnSpPr/>
          <p:nvPr/>
        </p:nvCxnSpPr>
        <p:spPr>
          <a:xfrm>
            <a:off x="9311123" y="4613588"/>
            <a:ext cx="0" cy="473322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Botón de acción: Hacia atrás o Anterior 56">
            <a:hlinkClick r:id="" action="ppaction://hlinkshowjump?jump=lastslideviewed" highlightClick="1"/>
          </p:cNvPr>
          <p:cNvSpPr/>
          <p:nvPr/>
        </p:nvSpPr>
        <p:spPr>
          <a:xfrm>
            <a:off x="194200" y="120597"/>
            <a:ext cx="447245" cy="322423"/>
          </a:xfrm>
          <a:prstGeom prst="actionButtonBackPrevio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3791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3" y="795337"/>
            <a:ext cx="3599970" cy="52185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2" y="795337"/>
            <a:ext cx="3571875" cy="5267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46" y="486512"/>
            <a:ext cx="3438056" cy="2672755"/>
          </a:xfrm>
          <a:prstGeom prst="rect">
            <a:avLst/>
          </a:prstGeom>
        </p:spPr>
      </p:pic>
      <p:sp>
        <p:nvSpPr>
          <p:cNvPr id="8" name="Decisión 7"/>
          <p:cNvSpPr/>
          <p:nvPr/>
        </p:nvSpPr>
        <p:spPr>
          <a:xfrm>
            <a:off x="5466590" y="5432065"/>
            <a:ext cx="1210657" cy="58183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Decisión 8"/>
          <p:cNvSpPr/>
          <p:nvPr/>
        </p:nvSpPr>
        <p:spPr>
          <a:xfrm>
            <a:off x="247581" y="1331396"/>
            <a:ext cx="1109961" cy="47946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Decisión 9"/>
          <p:cNvSpPr/>
          <p:nvPr/>
        </p:nvSpPr>
        <p:spPr>
          <a:xfrm>
            <a:off x="247582" y="1822889"/>
            <a:ext cx="1109961" cy="445719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ecisión 10"/>
          <p:cNvSpPr/>
          <p:nvPr/>
        </p:nvSpPr>
        <p:spPr>
          <a:xfrm>
            <a:off x="247581" y="2280641"/>
            <a:ext cx="1109961" cy="47946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Decisión 11"/>
          <p:cNvSpPr/>
          <p:nvPr/>
        </p:nvSpPr>
        <p:spPr>
          <a:xfrm>
            <a:off x="247581" y="2785743"/>
            <a:ext cx="1109961" cy="47946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ecisión 12"/>
          <p:cNvSpPr/>
          <p:nvPr/>
        </p:nvSpPr>
        <p:spPr>
          <a:xfrm>
            <a:off x="247580" y="3283467"/>
            <a:ext cx="1109961" cy="47946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Decisión 13"/>
          <p:cNvSpPr/>
          <p:nvPr/>
        </p:nvSpPr>
        <p:spPr>
          <a:xfrm>
            <a:off x="3243020" y="4152697"/>
            <a:ext cx="510833" cy="28695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ecisión 14"/>
          <p:cNvSpPr/>
          <p:nvPr/>
        </p:nvSpPr>
        <p:spPr>
          <a:xfrm>
            <a:off x="3243020" y="4641981"/>
            <a:ext cx="510833" cy="28695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Decisión 15"/>
          <p:cNvSpPr/>
          <p:nvPr/>
        </p:nvSpPr>
        <p:spPr>
          <a:xfrm>
            <a:off x="411590" y="5235538"/>
            <a:ext cx="478748" cy="24219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ecisión 16"/>
          <p:cNvSpPr/>
          <p:nvPr/>
        </p:nvSpPr>
        <p:spPr>
          <a:xfrm>
            <a:off x="411590" y="5419242"/>
            <a:ext cx="478748" cy="24219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ecisión 17"/>
          <p:cNvSpPr/>
          <p:nvPr/>
        </p:nvSpPr>
        <p:spPr>
          <a:xfrm>
            <a:off x="403471" y="5638535"/>
            <a:ext cx="478748" cy="24219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Decisión 18"/>
          <p:cNvSpPr/>
          <p:nvPr/>
        </p:nvSpPr>
        <p:spPr>
          <a:xfrm>
            <a:off x="411590" y="5848377"/>
            <a:ext cx="478748" cy="242191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Decisión 20"/>
          <p:cNvSpPr/>
          <p:nvPr/>
        </p:nvSpPr>
        <p:spPr>
          <a:xfrm>
            <a:off x="4362666" y="1053859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ecisión 21"/>
          <p:cNvSpPr/>
          <p:nvPr/>
        </p:nvSpPr>
        <p:spPr>
          <a:xfrm>
            <a:off x="4348492" y="1202295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Decisión 22"/>
          <p:cNvSpPr/>
          <p:nvPr/>
        </p:nvSpPr>
        <p:spPr>
          <a:xfrm>
            <a:off x="4348491" y="1435571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Decisión 23"/>
          <p:cNvSpPr/>
          <p:nvPr/>
        </p:nvSpPr>
        <p:spPr>
          <a:xfrm>
            <a:off x="4334316" y="1614284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Decisión 24"/>
          <p:cNvSpPr/>
          <p:nvPr/>
        </p:nvSpPr>
        <p:spPr>
          <a:xfrm>
            <a:off x="4341403" y="1793120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ecisión 25"/>
          <p:cNvSpPr/>
          <p:nvPr/>
        </p:nvSpPr>
        <p:spPr>
          <a:xfrm>
            <a:off x="4334315" y="1977418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Decisión 26"/>
          <p:cNvSpPr/>
          <p:nvPr/>
        </p:nvSpPr>
        <p:spPr>
          <a:xfrm>
            <a:off x="4327227" y="2230158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Decisión 27"/>
          <p:cNvSpPr/>
          <p:nvPr/>
        </p:nvSpPr>
        <p:spPr>
          <a:xfrm>
            <a:off x="4341403" y="2961587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Decisión 28"/>
          <p:cNvSpPr/>
          <p:nvPr/>
        </p:nvSpPr>
        <p:spPr>
          <a:xfrm>
            <a:off x="4341403" y="3095227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Decisión 29"/>
          <p:cNvSpPr/>
          <p:nvPr/>
        </p:nvSpPr>
        <p:spPr>
          <a:xfrm>
            <a:off x="4362666" y="3541340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Decisión 30"/>
          <p:cNvSpPr/>
          <p:nvPr/>
        </p:nvSpPr>
        <p:spPr>
          <a:xfrm>
            <a:off x="4362666" y="3709372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Decisión 31"/>
          <p:cNvSpPr/>
          <p:nvPr/>
        </p:nvSpPr>
        <p:spPr>
          <a:xfrm>
            <a:off x="4362666" y="3879167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ecisión 32"/>
          <p:cNvSpPr/>
          <p:nvPr/>
        </p:nvSpPr>
        <p:spPr>
          <a:xfrm>
            <a:off x="4359272" y="4057873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Decisión 33"/>
          <p:cNvSpPr/>
          <p:nvPr/>
        </p:nvSpPr>
        <p:spPr>
          <a:xfrm>
            <a:off x="4327227" y="4454342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Decisión 34"/>
          <p:cNvSpPr/>
          <p:nvPr/>
        </p:nvSpPr>
        <p:spPr>
          <a:xfrm>
            <a:off x="4319127" y="4633048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Decisión 35"/>
          <p:cNvSpPr/>
          <p:nvPr/>
        </p:nvSpPr>
        <p:spPr>
          <a:xfrm>
            <a:off x="4330265" y="4802065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Decisión 36"/>
          <p:cNvSpPr/>
          <p:nvPr/>
        </p:nvSpPr>
        <p:spPr>
          <a:xfrm>
            <a:off x="4319126" y="5000271"/>
            <a:ext cx="410569" cy="25820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551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30" y="333132"/>
            <a:ext cx="6132009" cy="219528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19" y="2839961"/>
            <a:ext cx="3439666" cy="191103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008" y="5095443"/>
            <a:ext cx="5763095" cy="15824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697" y="278809"/>
            <a:ext cx="3362640" cy="22212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6033" y="2839961"/>
            <a:ext cx="3818166" cy="2684978"/>
          </a:xfrm>
          <a:prstGeom prst="rect">
            <a:avLst/>
          </a:prstGeom>
        </p:spPr>
      </p:pic>
      <p:sp>
        <p:nvSpPr>
          <p:cNvPr id="7" name="Decisión 6">
            <a:hlinkClick r:id="rId7" action="ppaction://hlinksldjump"/>
          </p:cNvPr>
          <p:cNvSpPr/>
          <p:nvPr/>
        </p:nvSpPr>
        <p:spPr>
          <a:xfrm>
            <a:off x="2413028" y="1630569"/>
            <a:ext cx="1517528" cy="430243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ecisión 7"/>
          <p:cNvSpPr/>
          <p:nvPr/>
        </p:nvSpPr>
        <p:spPr>
          <a:xfrm rot="16200000">
            <a:off x="5813994" y="346185"/>
            <a:ext cx="1288593" cy="906544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Decisión 8"/>
          <p:cNvSpPr/>
          <p:nvPr/>
        </p:nvSpPr>
        <p:spPr>
          <a:xfrm>
            <a:off x="1362816" y="2839961"/>
            <a:ext cx="3635630" cy="1548696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Decisión 9"/>
          <p:cNvSpPr/>
          <p:nvPr/>
        </p:nvSpPr>
        <p:spPr>
          <a:xfrm>
            <a:off x="2413028" y="5062539"/>
            <a:ext cx="2261558" cy="127640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redondeado 10"/>
          <p:cNvSpPr/>
          <p:nvPr/>
        </p:nvSpPr>
        <p:spPr>
          <a:xfrm>
            <a:off x="1060563" y="5127830"/>
            <a:ext cx="5648708" cy="1380578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6911563" y="3614309"/>
            <a:ext cx="3556270" cy="734253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ecisión 12"/>
          <p:cNvSpPr/>
          <p:nvPr/>
        </p:nvSpPr>
        <p:spPr>
          <a:xfrm>
            <a:off x="7119997" y="996227"/>
            <a:ext cx="3545748" cy="906544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5" name="Conector angular 14"/>
          <p:cNvCxnSpPr/>
          <p:nvPr/>
        </p:nvCxnSpPr>
        <p:spPr>
          <a:xfrm>
            <a:off x="1045551" y="2142600"/>
            <a:ext cx="1097148" cy="955530"/>
          </a:xfrm>
          <a:prstGeom prst="bentConnector3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4823810" y="4348562"/>
            <a:ext cx="0" cy="851235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ángulo redondeado 18"/>
          <p:cNvSpPr/>
          <p:nvPr/>
        </p:nvSpPr>
        <p:spPr>
          <a:xfrm>
            <a:off x="748980" y="522193"/>
            <a:ext cx="5648708" cy="1380578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/>
          <p:cNvSpPr/>
          <p:nvPr/>
        </p:nvSpPr>
        <p:spPr>
          <a:xfrm>
            <a:off x="1875790" y="511365"/>
            <a:ext cx="1380384" cy="1303189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/>
          <p:cNvSpPr/>
          <p:nvPr/>
        </p:nvSpPr>
        <p:spPr>
          <a:xfrm>
            <a:off x="4324979" y="522193"/>
            <a:ext cx="1496839" cy="1354433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Elipse 21"/>
          <p:cNvSpPr/>
          <p:nvPr/>
        </p:nvSpPr>
        <p:spPr>
          <a:xfrm>
            <a:off x="4870099" y="4969013"/>
            <a:ext cx="1918100" cy="1729813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Elipse 22"/>
          <p:cNvSpPr/>
          <p:nvPr/>
        </p:nvSpPr>
        <p:spPr>
          <a:xfrm>
            <a:off x="6780364" y="3614309"/>
            <a:ext cx="695469" cy="658740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Elipse 23"/>
          <p:cNvSpPr/>
          <p:nvPr/>
        </p:nvSpPr>
        <p:spPr>
          <a:xfrm>
            <a:off x="9845547" y="3607041"/>
            <a:ext cx="695469" cy="658740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Flecha doblada 30"/>
          <p:cNvSpPr/>
          <p:nvPr/>
        </p:nvSpPr>
        <p:spPr>
          <a:xfrm>
            <a:off x="6715166" y="1126820"/>
            <a:ext cx="296538" cy="5146728"/>
          </a:xfrm>
          <a:prstGeom prst="bentArrow">
            <a:avLst/>
          </a:prstGeom>
          <a:solidFill>
            <a:srgbClr val="F50B4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32" name="Conector recto de flecha 31"/>
          <p:cNvCxnSpPr/>
          <p:nvPr/>
        </p:nvCxnSpPr>
        <p:spPr>
          <a:xfrm>
            <a:off x="10367075" y="2414343"/>
            <a:ext cx="0" cy="851235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n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1733" y="5738019"/>
            <a:ext cx="2962275" cy="942975"/>
          </a:xfrm>
          <a:prstGeom prst="rect">
            <a:avLst/>
          </a:prstGeom>
        </p:spPr>
      </p:pic>
      <p:cxnSp>
        <p:nvCxnSpPr>
          <p:cNvPr id="34" name="Conector recto de flecha 33"/>
          <p:cNvCxnSpPr/>
          <p:nvPr/>
        </p:nvCxnSpPr>
        <p:spPr>
          <a:xfrm>
            <a:off x="9277528" y="5062539"/>
            <a:ext cx="0" cy="851235"/>
          </a:xfrm>
          <a:prstGeom prst="straightConnector1">
            <a:avLst/>
          </a:prstGeom>
          <a:ln w="57150">
            <a:solidFill>
              <a:srgbClr val="F50B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ecisión 34">
            <a:hlinkClick r:id="rId7" action="ppaction://hlinksldjump"/>
          </p:cNvPr>
          <p:cNvSpPr/>
          <p:nvPr/>
        </p:nvSpPr>
        <p:spPr>
          <a:xfrm>
            <a:off x="7778761" y="5906707"/>
            <a:ext cx="2414520" cy="555422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Botón de acción: Hacia atrás o Anterior 35">
            <a:hlinkClick r:id="" action="ppaction://hlinkshowjump?jump=lastslideviewed" highlightClick="1"/>
          </p:cNvPr>
          <p:cNvSpPr/>
          <p:nvPr/>
        </p:nvSpPr>
        <p:spPr>
          <a:xfrm>
            <a:off x="194200" y="120597"/>
            <a:ext cx="447245" cy="322423"/>
          </a:xfrm>
          <a:prstGeom prst="actionButtonBackPrevio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728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204" y="829646"/>
            <a:ext cx="8655721" cy="47081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6" y="597658"/>
            <a:ext cx="20478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9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74" y="531321"/>
            <a:ext cx="3888548" cy="140036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29" y="2492531"/>
            <a:ext cx="4674293" cy="184260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379" y="4644229"/>
            <a:ext cx="2536937" cy="1940011"/>
          </a:xfrm>
          <a:prstGeom prst="rect">
            <a:avLst/>
          </a:prstGeom>
        </p:spPr>
      </p:pic>
      <p:pic>
        <p:nvPicPr>
          <p:cNvPr id="5" name="Imagen 4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713" y="787287"/>
            <a:ext cx="4707795" cy="45059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638862" y="4644229"/>
            <a:ext cx="2073499" cy="4378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Decisión 6"/>
          <p:cNvSpPr/>
          <p:nvPr/>
        </p:nvSpPr>
        <p:spPr>
          <a:xfrm>
            <a:off x="2043524" y="1277592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ecisión 7">
            <a:hlinkClick r:id="rId5" action="ppaction://hlinksldjump"/>
          </p:cNvPr>
          <p:cNvSpPr/>
          <p:nvPr/>
        </p:nvSpPr>
        <p:spPr>
          <a:xfrm>
            <a:off x="7410694" y="4518065"/>
            <a:ext cx="2529831" cy="690210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Decisión 8"/>
          <p:cNvSpPr/>
          <p:nvPr/>
        </p:nvSpPr>
        <p:spPr>
          <a:xfrm>
            <a:off x="1547703" y="4895978"/>
            <a:ext cx="2134287" cy="1375965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Decisión 9">
            <a:hlinkClick r:id="rId7" action="ppaction://hlinksldjump"/>
          </p:cNvPr>
          <p:cNvSpPr/>
          <p:nvPr/>
        </p:nvSpPr>
        <p:spPr>
          <a:xfrm>
            <a:off x="2891675" y="3664680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ecisión 10">
            <a:hlinkClick r:id="rId8" action="ppaction://hlinksldjump"/>
          </p:cNvPr>
          <p:cNvSpPr/>
          <p:nvPr/>
        </p:nvSpPr>
        <p:spPr>
          <a:xfrm>
            <a:off x="405057" y="3633816"/>
            <a:ext cx="1142646" cy="520327"/>
          </a:xfrm>
          <a:prstGeom prst="flowChartDecision">
            <a:avLst/>
          </a:prstGeom>
          <a:solidFill>
            <a:schemeClr val="accent3">
              <a:alpha val="5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redondeado 11"/>
          <p:cNvSpPr/>
          <p:nvPr/>
        </p:nvSpPr>
        <p:spPr>
          <a:xfrm>
            <a:off x="1069655" y="598115"/>
            <a:ext cx="2771067" cy="1136155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redondeado 12"/>
          <p:cNvSpPr/>
          <p:nvPr/>
        </p:nvSpPr>
        <p:spPr>
          <a:xfrm>
            <a:off x="6321713" y="1797919"/>
            <a:ext cx="4694830" cy="2049244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/>
          <p:cNvSpPr/>
          <p:nvPr/>
        </p:nvSpPr>
        <p:spPr>
          <a:xfrm>
            <a:off x="7667219" y="1996180"/>
            <a:ext cx="2037783" cy="1637636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/>
          <p:cNvSpPr/>
          <p:nvPr/>
        </p:nvSpPr>
        <p:spPr>
          <a:xfrm>
            <a:off x="1873727" y="509678"/>
            <a:ext cx="1093146" cy="866438"/>
          </a:xfrm>
          <a:prstGeom prst="ellipse">
            <a:avLst/>
          </a:prstGeom>
          <a:solidFill>
            <a:srgbClr val="FFFF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Botón de acción: Hacia atrás o Anterior 15">
            <a:hlinkClick r:id="" action="ppaction://hlinkshowjump?jump=lastslideviewed" highlightClick="1"/>
          </p:cNvPr>
          <p:cNvSpPr/>
          <p:nvPr/>
        </p:nvSpPr>
        <p:spPr>
          <a:xfrm>
            <a:off x="446951" y="159960"/>
            <a:ext cx="447245" cy="322423"/>
          </a:xfrm>
          <a:prstGeom prst="actionButtonBackPreviou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197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185</TotalTime>
  <Words>113</Words>
  <Application>Microsoft Office PowerPoint</Application>
  <PresentationFormat>Panorámica</PresentationFormat>
  <Paragraphs>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Brenda Milián</dc:creator>
  <cp:lastModifiedBy>Brenda Milián</cp:lastModifiedBy>
  <cp:revision>20</cp:revision>
  <dcterms:created xsi:type="dcterms:W3CDTF">2017-12-12T00:12:21Z</dcterms:created>
  <dcterms:modified xsi:type="dcterms:W3CDTF">2017-12-12T03:18:10Z</dcterms:modified>
</cp:coreProperties>
</file>